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32" r:id="rId1"/>
  </p:sldMasterIdLst>
  <p:notesMasterIdLst>
    <p:notesMasterId r:id="rId11"/>
  </p:notesMasterIdLst>
  <p:sldIdLst>
    <p:sldId id="256" r:id="rId2"/>
    <p:sldId id="268" r:id="rId3"/>
    <p:sldId id="270" r:id="rId4"/>
    <p:sldId id="283" r:id="rId5"/>
    <p:sldId id="269" r:id="rId6"/>
    <p:sldId id="280" r:id="rId7"/>
    <p:sldId id="257" r:id="rId8"/>
    <p:sldId id="281" r:id="rId9"/>
    <p:sldId id="284" r:id="rId10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CC99"/>
    <a:srgbClr val="33CCCC"/>
    <a:srgbClr val="FFCC00"/>
    <a:srgbClr val="663300"/>
    <a:srgbClr val="003258"/>
    <a:srgbClr val="FF9966"/>
    <a:srgbClr val="3333FF"/>
    <a:srgbClr val="008000"/>
    <a:srgbClr val="006699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706" autoAdjust="0"/>
    <p:restoredTop sz="94709" autoAdjust="0"/>
  </p:normalViewPr>
  <p:slideViewPr>
    <p:cSldViewPr>
      <p:cViewPr>
        <p:scale>
          <a:sx n="66" d="100"/>
          <a:sy n="66" d="100"/>
        </p:scale>
        <p:origin x="-2934" y="-10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7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3574C91-F99B-434D-B0BB-022737229338}" type="datetimeFigureOut">
              <a:rPr lang="he-IL" smtClean="0"/>
              <a:pPr/>
              <a:t>י"ב/חשון/תשע"ד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74270ED-105B-4D2E-B7B1-F6062097616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930766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33B9-422C-4DCB-B12B-1AC452F9EF50}" type="datetimeFigureOut">
              <a:rPr lang="he-IL" smtClean="0"/>
              <a:pPr/>
              <a:t>י"ב/חשון/תשע"ד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92C53-A047-4CB2-8604-AA7B7393D114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33B9-422C-4DCB-B12B-1AC452F9EF50}" type="datetimeFigureOut">
              <a:rPr lang="he-IL" smtClean="0"/>
              <a:pPr/>
              <a:t>י"ב/חשון/תשע"ד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92C53-A047-4CB2-8604-AA7B7393D11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33B9-422C-4DCB-B12B-1AC452F9EF50}" type="datetimeFigureOut">
              <a:rPr lang="he-IL" smtClean="0"/>
              <a:pPr/>
              <a:t>י"ב/חשון/תשע"ד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92C53-A047-4CB2-8604-AA7B7393D11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33B9-422C-4DCB-B12B-1AC452F9EF50}" type="datetimeFigureOut">
              <a:rPr lang="he-IL" smtClean="0"/>
              <a:pPr/>
              <a:t>י"ב/חשון/תשע"ד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92C53-A047-4CB2-8604-AA7B7393D114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33B9-422C-4DCB-B12B-1AC452F9EF50}" type="datetimeFigureOut">
              <a:rPr lang="he-IL" smtClean="0"/>
              <a:pPr/>
              <a:t>י"ב/חשון/תשע"ד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92C53-A047-4CB2-8604-AA7B7393D11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33B9-422C-4DCB-B12B-1AC452F9EF50}" type="datetimeFigureOut">
              <a:rPr lang="he-IL" smtClean="0"/>
              <a:pPr/>
              <a:t>י"ב/חשון/תשע"ד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92C53-A047-4CB2-8604-AA7B7393D114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33B9-422C-4DCB-B12B-1AC452F9EF50}" type="datetimeFigureOut">
              <a:rPr lang="he-IL" smtClean="0"/>
              <a:pPr/>
              <a:t>י"ב/חשון/תשע"ד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92C53-A047-4CB2-8604-AA7B7393D114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33B9-422C-4DCB-B12B-1AC452F9EF50}" type="datetimeFigureOut">
              <a:rPr lang="he-IL" smtClean="0"/>
              <a:pPr/>
              <a:t>י"ב/חשון/תשע"ד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92C53-A047-4CB2-8604-AA7B7393D11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33B9-422C-4DCB-B12B-1AC452F9EF50}" type="datetimeFigureOut">
              <a:rPr lang="he-IL" smtClean="0"/>
              <a:pPr/>
              <a:t>י"ב/חשון/תשע"ד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92C53-A047-4CB2-8604-AA7B7393D11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33B9-422C-4DCB-B12B-1AC452F9EF50}" type="datetimeFigureOut">
              <a:rPr lang="he-IL" smtClean="0"/>
              <a:pPr/>
              <a:t>י"ב/חשון/תשע"ד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92C53-A047-4CB2-8604-AA7B7393D11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33B9-422C-4DCB-B12B-1AC452F9EF50}" type="datetimeFigureOut">
              <a:rPr lang="he-IL" smtClean="0"/>
              <a:pPr/>
              <a:t>י"ב/חשון/תשע"ד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92C53-A047-4CB2-8604-AA7B7393D114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E8A33B9-422C-4DCB-B12B-1AC452F9EF50}" type="datetimeFigureOut">
              <a:rPr lang="he-IL" smtClean="0"/>
              <a:pPr/>
              <a:t>י"ב/חשון/תשע"ד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5F92C53-A047-4CB2-8604-AA7B7393D114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1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286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1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6810"/>
            <a:ext cx="9144000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extBox 1"/>
          <p:cNvSpPr txBox="1"/>
          <p:nvPr/>
        </p:nvSpPr>
        <p:spPr>
          <a:xfrm>
            <a:off x="683568" y="3068960"/>
            <a:ext cx="7488832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dalus" panose="02020603050405020304" pitchFamily="18" charset="-78"/>
                <a:cs typeface="Andalus" panose="02020603050405020304" pitchFamily="18" charset="-78"/>
              </a:rPr>
              <a:t>Cosmetic 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dalus" panose="02020603050405020304" pitchFamily="18" charset="-78"/>
                <a:cs typeface="Andalus" panose="02020603050405020304" pitchFamily="18" charset="-78"/>
              </a:rPr>
              <a:t>sales</a:t>
            </a:r>
          </a:p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dalus" panose="02020603050405020304" pitchFamily="18" charset="-78"/>
                <a:cs typeface="Andalus" panose="02020603050405020304" pitchFamily="18" charset="-78"/>
              </a:rPr>
              <a:t>on board cruise ship</a:t>
            </a:r>
            <a:endParaRPr lang="he-IL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dalus" panose="02020603050405020304" pitchFamily="18" charset="-78"/>
            </a:endParaRPr>
          </a:p>
        </p:txBody>
      </p:sp>
    </p:spTree>
  </p:cSld>
  <p:clrMapOvr>
    <a:masterClrMapping/>
  </p:clrMapOvr>
  <p:transition spd="slow" advTm="3000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1"/>
          </a:xfrm>
          <a:effectLst>
            <a:softEdge rad="635000"/>
          </a:effectLst>
        </p:spPr>
      </p:pic>
    </p:spTree>
  </p:cSld>
  <p:clrMapOvr>
    <a:masterClrMapping/>
  </p:clrMapOvr>
  <p:transition spd="slow" advTm="3000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112474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i="1" u="sng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skerville Old Face" panose="02020602080505020303" pitchFamily="18" charset="0"/>
              </a:rPr>
              <a:t>Cosmetic  sales  on  board  cruise  ships</a:t>
            </a:r>
            <a:endParaRPr lang="he-IL" sz="2800" b="1" i="1" u="sng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19775" y="1124744"/>
            <a:ext cx="8640960" cy="792088"/>
          </a:xfrm>
        </p:spPr>
        <p:txBody>
          <a:bodyPr>
            <a:normAutofit lnSpcReduction="10000"/>
          </a:bodyPr>
          <a:lstStyle/>
          <a:p>
            <a:pPr algn="just" rtl="0"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ESPIT Company specializes in selling products  sea  on board cruise ship.</a:t>
            </a:r>
          </a:p>
          <a:p>
            <a:pPr algn="just" rtl="0"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We are selling cosmetics from the well known Dead Sea in Israel.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7263" y="1916832"/>
            <a:ext cx="8640960" cy="486287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The company operates in Destination all over the world – Mediterranean,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Europe, South Africa, the Caribbean and South America.</a:t>
            </a:r>
          </a:p>
          <a:p>
            <a:pPr algn="l" rtl="0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We are looking for sales-persons, motivated and determination – to work in the strongest positions in sales of Dead products.</a:t>
            </a:r>
          </a:p>
          <a:p>
            <a:pPr algn="l" rtl="0"/>
            <a:endParaRPr lang="en-US" sz="1200" dirty="0" smtClean="0">
              <a:solidFill>
                <a:schemeClr val="accent1">
                  <a:lumMod val="75000"/>
                </a:schemeClr>
              </a:solidFill>
              <a:latin typeface="Baskerville Old Face" panose="02020602080505020303" pitchFamily="18" charset="0"/>
            </a:endParaRPr>
          </a:p>
          <a:p>
            <a:pPr algn="l" rtl="0"/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Cruise ships:</a:t>
            </a:r>
          </a:p>
          <a:p>
            <a:pPr algn="l" rtl="0"/>
            <a:endParaRPr lang="en-US" sz="1000" b="1" u="sng" dirty="0" smtClean="0">
              <a:solidFill>
                <a:schemeClr val="accent1">
                  <a:lumMod val="75000"/>
                </a:schemeClr>
              </a:solidFill>
              <a:latin typeface="Baskerville Old Face" panose="02020602080505020303" pitchFamily="18" charset="0"/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Floating hotel (up to 4,000), making week’s cruise and stop in different places.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Customers in vacation.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On board the ship there are 2 sales-personas that are working as a part of the shop staff on board.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accent1">
                  <a:lumMod val="75000"/>
                </a:schemeClr>
              </a:solidFill>
              <a:latin typeface="Baskerville Old Face" panose="02020602080505020303" pitchFamily="18" charset="0"/>
            </a:endParaRPr>
          </a:p>
          <a:p>
            <a:pPr algn="l" rtl="0"/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Contract: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The contract is for 6 months.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The sales person will work 7 days a week, 8 HR per day.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While ship is at port there is the possibility to go ashore.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Accommodation living expenses are paid by the company.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Full medical insurance is paid by the company.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Baskerville Old Face" panose="02020602080505020303" pitchFamily="18" charset="0"/>
            </a:endParaRPr>
          </a:p>
        </p:txBody>
      </p:sp>
    </p:spTree>
  </p:cSld>
  <p:clrMapOvr>
    <a:masterClrMapping/>
  </p:clrMapOvr>
  <p:transition spd="slow" advTm="3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111019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7903" y="1124744"/>
            <a:ext cx="8496944" cy="50783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0"/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Salary</a:t>
            </a: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Basic salary or commission from sales.</a:t>
            </a: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Bonuses for meeting company targets.</a:t>
            </a: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Salary will be paid to personal credit card that will be issue be the company.</a:t>
            </a: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Average salary for sales personal is between $2,000 - $3,000.</a:t>
            </a:r>
          </a:p>
          <a:p>
            <a:pPr algn="just" rtl="0"/>
            <a:endParaRPr lang="en-US" dirty="0">
              <a:solidFill>
                <a:schemeClr val="accent1">
                  <a:lumMod val="75000"/>
                </a:schemeClr>
              </a:solidFill>
              <a:latin typeface="Baskerville Old Face" panose="02020602080505020303" pitchFamily="18" charset="0"/>
            </a:endParaRPr>
          </a:p>
          <a:p>
            <a:pPr algn="just" rtl="0"/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Requirements</a:t>
            </a: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Basic experience in sales.</a:t>
            </a: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Dealing with languages (passengers are coming from different places).</a:t>
            </a: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High discipline and motivation.</a:t>
            </a: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High responsibility.</a:t>
            </a: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Knowing to work under pressure.</a:t>
            </a: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Meeting sales targets.</a:t>
            </a: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Privies embarkation expenses are needed (shop documents, curses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ect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… )</a:t>
            </a: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Dealing with products stocks, sales reports.</a:t>
            </a: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Knowledge of languages helps but not required – Spanish, Italian and German.</a:t>
            </a: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Respecting all the ship and safety drills.</a:t>
            </a: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endParaRPr lang="he-IL" dirty="0">
              <a:solidFill>
                <a:schemeClr val="accent1">
                  <a:lumMod val="75000"/>
                </a:schemeClr>
              </a:solidFill>
              <a:latin typeface="Baskerville Old Face" panose="02020602080505020303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 advTm="300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" y="-9833"/>
            <a:ext cx="9140952" cy="686783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מלבן 3"/>
          <p:cNvSpPr/>
          <p:nvPr/>
        </p:nvSpPr>
        <p:spPr>
          <a:xfrm>
            <a:off x="1485488" y="1324857"/>
            <a:ext cx="576064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4F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dirty="0" smtClean="0">
                <a:solidFill>
                  <a:srgbClr val="004F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solidFill>
                  <a:srgbClr val="004F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Based on the Dead Sea Minerals</a:t>
            </a:r>
            <a:br>
              <a:rPr lang="en-US" sz="2800" b="1" dirty="0" smtClean="0">
                <a:solidFill>
                  <a:srgbClr val="004F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solidFill>
                  <a:srgbClr val="004F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Organic anti-age line </a:t>
            </a:r>
            <a:r>
              <a:rPr lang="en-US" dirty="0" smtClean="0">
                <a:solidFill>
                  <a:srgbClr val="004F76"/>
                </a:solidFill>
              </a:rPr>
              <a:t/>
            </a:r>
            <a:br>
              <a:rPr lang="en-US" dirty="0" smtClean="0">
                <a:solidFill>
                  <a:srgbClr val="004F76"/>
                </a:solidFill>
              </a:rPr>
            </a:br>
            <a:r>
              <a:rPr lang="en-US" dirty="0" smtClean="0">
                <a:solidFill>
                  <a:srgbClr val="004F76"/>
                </a:solidFill>
              </a:rPr>
              <a:t/>
            </a:r>
            <a:br>
              <a:rPr lang="en-US" dirty="0" smtClean="0">
                <a:solidFill>
                  <a:srgbClr val="004F76"/>
                </a:solidFill>
              </a:rPr>
            </a:br>
            <a:r>
              <a:rPr lang="en-US" sz="2800" dirty="0" smtClean="0">
                <a:solidFill>
                  <a:srgbClr val="004F76"/>
                </a:solidFill>
              </a:rPr>
              <a:t/>
            </a:r>
            <a:br>
              <a:rPr lang="en-US" sz="2800" dirty="0" smtClean="0">
                <a:solidFill>
                  <a:srgbClr val="004F76"/>
                </a:solidFill>
              </a:rPr>
            </a:br>
            <a:r>
              <a:rPr lang="en-US" sz="2800" dirty="0" smtClean="0">
                <a:solidFill>
                  <a:srgbClr val="004F76"/>
                </a:solidFill>
              </a:rPr>
              <a:t> Sea of spa </a:t>
            </a:r>
            <a:br>
              <a:rPr lang="en-US" sz="2800" dirty="0" smtClean="0">
                <a:solidFill>
                  <a:srgbClr val="004F76"/>
                </a:solidFill>
              </a:rPr>
            </a:br>
            <a:r>
              <a:rPr lang="en-US" sz="2800" dirty="0" smtClean="0">
                <a:solidFill>
                  <a:srgbClr val="004F76"/>
                </a:solidFill>
              </a:rPr>
              <a:t> </a:t>
            </a:r>
            <a:br>
              <a:rPr lang="en-US" sz="2800" dirty="0" smtClean="0">
                <a:solidFill>
                  <a:srgbClr val="004F76"/>
                </a:solidFill>
              </a:rPr>
            </a:br>
            <a:r>
              <a:rPr lang="en-US" sz="2800" dirty="0" smtClean="0">
                <a:solidFill>
                  <a:srgbClr val="004F76"/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solidFill>
                  <a:srgbClr val="004F76"/>
                </a:solidFill>
              </a:rPr>
              <a:t>Natural Hand made soaps </a:t>
            </a:r>
            <a:br>
              <a:rPr lang="en-US" sz="2800" dirty="0" smtClean="0">
                <a:solidFill>
                  <a:srgbClr val="004F76"/>
                </a:solidFill>
              </a:rPr>
            </a:br>
            <a:r>
              <a:rPr lang="en-US" sz="2800" dirty="0" smtClean="0">
                <a:solidFill>
                  <a:srgbClr val="004F76"/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solidFill>
                  <a:srgbClr val="004F76"/>
                </a:solidFill>
              </a:rPr>
              <a:t>Demo Soaps </a:t>
            </a:r>
            <a:r>
              <a:rPr lang="he-IL" dirty="0" smtClean="0">
                <a:solidFill>
                  <a:srgbClr val="004F76"/>
                </a:solidFill>
              </a:rPr>
              <a:t/>
            </a:r>
            <a:br>
              <a:rPr lang="he-IL" dirty="0" smtClean="0">
                <a:solidFill>
                  <a:srgbClr val="004F76"/>
                </a:solidFill>
              </a:rPr>
            </a:br>
            <a:endParaRPr lang="he-IL" dirty="0"/>
          </a:p>
        </p:txBody>
      </p:sp>
    </p:spTree>
  </p:cSld>
  <p:clrMapOvr>
    <a:masterClrMapping/>
  </p:clrMapOvr>
  <p:transition spd="slow" advTm="3000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9665"/>
            <a:ext cx="9143999" cy="687766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414076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32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893958" y="918899"/>
            <a:ext cx="7350450" cy="830997"/>
          </a:xfrm>
          <a:prstGeom prst="rect">
            <a:avLst/>
          </a:prstGeom>
          <a:noFill/>
        </p:spPr>
        <p:txBody>
          <a:bodyPr wrap="square" rtlCol="1">
            <a:prstTxWarp prst="textArchUp">
              <a:avLst/>
            </a:prstTxWarp>
            <a:spAutoFit/>
          </a:bodyPr>
          <a:lstStyle/>
          <a:p>
            <a:pPr algn="ctr"/>
            <a:r>
              <a:rPr lang="he-IL" sz="44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Narrow" panose="020B0606020202030204" pitchFamily="34" charset="0"/>
              </a:rPr>
              <a:t>  </a:t>
            </a:r>
            <a:r>
              <a:rPr lang="he-IL" sz="4400" b="1" i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he-IL" sz="4400" b="1" i="1" dirty="0" smtClean="0">
                <a:ln w="9525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Narrow" panose="020B0606020202030204" pitchFamily="34" charset="0"/>
              </a:rPr>
              <a:t>!!! </a:t>
            </a:r>
            <a:r>
              <a:rPr lang="en-US" sz="4400" b="1" i="1" dirty="0" smtClean="0">
                <a:ln w="9525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Narrow" panose="020B0606020202030204" pitchFamily="34" charset="0"/>
              </a:rPr>
              <a:t>come </a:t>
            </a:r>
            <a:r>
              <a:rPr lang="en-US" sz="4400" b="1" i="1" dirty="0">
                <a:ln w="9525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Narrow" panose="020B0606020202030204" pitchFamily="34" charset="0"/>
              </a:rPr>
              <a:t>and join our succes</a:t>
            </a:r>
            <a:r>
              <a:rPr lang="en-US" sz="4400" b="1" i="1" dirty="0">
                <a:ln w="9525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Narrow" panose="020B0606020202030204" pitchFamily="34" charset="0"/>
              </a:rPr>
              <a:t>s</a:t>
            </a:r>
            <a:endParaRPr lang="he-IL" sz="4400" b="1" i="1" dirty="0">
              <a:ln w="9525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2987415"/>
      </p:ext>
    </p:extLst>
  </p:cSld>
  <p:clrMapOvr>
    <a:masterClrMapping/>
  </p:clrMapOvr>
</p:sld>
</file>

<file path=ppt/theme/theme1.xml><?xml version="1.0" encoding="utf-8"?>
<a:theme xmlns:a="http://schemas.openxmlformats.org/drawingml/2006/main" name="זרם מדחף">
  <a:themeElements>
    <a:clrScheme name="זרם מדחף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זרם מדחף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זרם מדחף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4599</TotalTime>
  <Words>310</Words>
  <Application>Microsoft Office PowerPoint</Application>
  <PresentationFormat>On-screen Show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זרם מדחף</vt:lpstr>
      <vt:lpstr>Slide 1</vt:lpstr>
      <vt:lpstr>Slide 2</vt:lpstr>
      <vt:lpstr>Cosmetic  sales  on  board  cruise  ships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John</cp:lastModifiedBy>
  <cp:revision>198</cp:revision>
  <dcterms:created xsi:type="dcterms:W3CDTF">2011-01-30T15:01:11Z</dcterms:created>
  <dcterms:modified xsi:type="dcterms:W3CDTF">2013-10-16T20:21:46Z</dcterms:modified>
</cp:coreProperties>
</file>